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C7EEC743-27B2-4B36-9E37-C3E0574FC433}">
          <p14:sldIdLst>
            <p14:sldId id="256"/>
            <p14:sldId id="257"/>
            <p14:sldId id="258"/>
            <p14:sldId id="259"/>
            <p14:sldId id="260"/>
            <p14:sldId id="266"/>
            <p14:sldId id="261"/>
            <p14:sldId id="267"/>
            <p14:sldId id="262"/>
            <p14:sldId id="263"/>
          </p14:sldIdLst>
        </p14:section>
        <p14:section name="DLC (dodatkowa zawartość)" id="{EEAE18F8-52D6-403B-A152-48E1CF49DD78}">
          <p14:sldIdLst>
            <p14:sldId id="264"/>
            <p14:sldId id="26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Bojarczuk" initials="JB" lastIdx="1" clrIdx="0">
    <p:extLst>
      <p:ext uri="{19B8F6BF-5375-455C-9EA6-DF929625EA0E}">
        <p15:presenceInfo xmlns:p15="http://schemas.microsoft.com/office/powerpoint/2012/main" userId="e10f0c4a424af1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3FBE70-C006-4C16-8568-A06EF6DAC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D8D08E-3287-42AA-9874-49BCFCD22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08D0B8-1FD5-4A60-920C-533A5D4E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1BCE40-821A-4014-A16E-ACCAE3AA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70516B0-99B6-4449-9DB0-AD41AE31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70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E5FB4F-7737-4C6B-965B-5598616B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78700F4-0D3A-4D11-A5E8-325A49017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78C5F7-57FD-489C-B3F4-E810D64E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B1A16E-8273-45AC-BA0C-149525C5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5CFAE8-B05D-4525-8984-E30AD05C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31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2F1B8FA-87A5-4245-AE72-4F5C4622C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15E148F-D150-45F6-B1A8-5A45C9877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8F42FE-0CD4-4463-B4DA-98AAF3F1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84D837-5EBB-42EE-BD4C-AE79B4B2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302ECA-7B6C-4A3C-8C44-CEB700CA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431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5BBB8-47F9-444E-9C82-9BDB27C9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326CD1-7474-48DC-9403-24D165765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420F39-FC55-44AA-8808-D3ED165CD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708630-EBC4-4B22-99DF-1C2BDF74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7A2211-AE74-4EFB-9E43-B805A2758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89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B78B74-8500-42A4-B4B5-EC46D6D9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C8FC10-CC62-4842-A29C-EE61ACA7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1AF1AF-89C7-43D8-A758-8E12F1C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4930D9-D04E-4063-A208-2BD852D7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74F665-093C-4114-B097-CFE5AFCA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280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3F21FD-36F8-415C-84F5-B23EDB10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594F65-53B2-4D09-B88C-EECE72520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9AE623-0BD2-423D-BE6D-5E99B1C66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33C499-EA9F-4D9E-B29E-5D5ABCD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A7876B3-FDC8-46BE-AC7E-435E7A339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C1002BF-DF7B-411E-8333-8786C305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306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E24033-FCBF-4C9E-846E-17AB51D0E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0DBC6B-0F5B-4514-9500-A2F3658F9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2584774-9CF1-43BC-B838-29A3FFA52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2D380A6-0170-4049-8A81-19955382D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8B6FFFC-7BA8-4668-9AFF-FBB652137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EEA2DDA-3574-40F6-9DEE-80DCD69C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C8A0DBD-9DC3-4FEA-9BFE-497DBA8E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3563EB2-F782-4F20-92A2-B81B7093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011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A07DC-D4EB-4AF0-8DEA-8F06AF3E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4D836A9-4825-46FE-9904-FE1F7AFEC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1197FC1-E789-4CD9-9A1D-7543D402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E94C098-FD3B-40B6-AA61-2B00CABD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009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9E17AC8-3F17-4F85-B4F7-A8A0CE6A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5DD635A-0206-4BCB-B4AB-467462BA6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D3E03A-8D46-4057-964B-1279D568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94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C912BD-2DFD-45B5-B1BC-7E3F5B04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C275AF-377C-4EB9-A492-7FA2A3C5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3A9E62-2D3B-4238-9696-C1BCCFE7F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EB0819B-679C-42C4-B7EA-B33E1CE7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4362E4-093B-420F-A308-0BE811F5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60C304-C315-45D6-A145-0F750C92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77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644ABF-4B38-4A41-BCD7-A4C5951B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166677F-5768-4431-BFF6-A00FB6B84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7790A01-3605-453E-B4C9-42AFD5A28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DA0025-DABB-4EAF-BC1B-A1AB4DAC0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866058-530C-45FA-9B7A-1CB49C62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9770B20-5E7A-4EA4-A939-E8E3AB1F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68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86C4BF3-8C2E-449D-8A94-637B63A6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B7564A-178D-4D28-85C1-D01ACAD37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33B7918-48CF-4D75-BE22-F2B5064B2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C1F95-E239-4DFD-A71F-05CED67B79FA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6EA588-6924-4D7F-BDC3-9AF472860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92BB91-8C69-4804-A77D-EA96EFB7F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0704C-980A-416E-840F-CF6EA4A61D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55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1A4F63-2F04-426E-B159-7F9B4CCF6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Jan Bojarczuk – 1Ir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17CC1B9-AF14-464E-A92F-AFBB612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6623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Stworzenie świata.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247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CEAFEB-241D-43E1-B034-0062C770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Dzień Siódmy – Dzień odpoczynku Boga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4B4AB5F-EE6F-42F5-B84D-03E931FA2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6" y="1825625"/>
            <a:ext cx="7738568" cy="4351338"/>
          </a:xfrm>
        </p:spPr>
      </p:pic>
    </p:spTree>
    <p:extLst>
      <p:ext uri="{BB962C8B-B14F-4D97-AF65-F5344CB8AC3E}">
        <p14:creationId xmlns:p14="http://schemas.microsoft.com/office/powerpoint/2010/main" val="1262453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3E577D-3F4E-4491-98D5-34CE5EBF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Zerwanie zakazanego owocu przez Ewę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9093BCC-0CF7-426D-88A2-146C650B9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6" y="1825625"/>
            <a:ext cx="7738568" cy="4351338"/>
          </a:xfrm>
        </p:spPr>
      </p:pic>
    </p:spTree>
    <p:extLst>
      <p:ext uri="{BB962C8B-B14F-4D97-AF65-F5344CB8AC3E}">
        <p14:creationId xmlns:p14="http://schemas.microsoft.com/office/powerpoint/2010/main" val="342637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39CCC4-939A-4E37-88FD-58C21C3E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Napisy końcowe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709E2B-382C-450E-A5C1-FC45A9D89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Wielkie podziękowania dla:</a:t>
            </a:r>
            <a:br>
              <a:rPr lang="pl-PL" sz="2400" dirty="0"/>
            </a:br>
            <a:r>
              <a:rPr lang="pl-PL" sz="2400" dirty="0"/>
              <a:t>Kaaroll99 – Za wykonywanie zdjęć oraz przygotowanie scenerii </a:t>
            </a:r>
            <a:br>
              <a:rPr lang="pl-PL" sz="2400" dirty="0"/>
            </a:br>
            <a:r>
              <a:rPr lang="pl-PL" sz="2400" dirty="0" err="1"/>
              <a:t>Arnaksio</a:t>
            </a:r>
            <a:r>
              <a:rPr lang="pl-PL" sz="2400" dirty="0"/>
              <a:t> – Za kostiumy(skiny), za przygotowanie scenerii oraz za odgrywanie ról – Ewy, człowieka i </a:t>
            </a:r>
            <a:r>
              <a:rPr lang="pl-PL" sz="2400" dirty="0" err="1"/>
              <a:t>kałarmanicy</a:t>
            </a:r>
            <a:r>
              <a:rPr lang="pl-PL" sz="2400" dirty="0"/>
              <a:t>.</a:t>
            </a:r>
          </a:p>
          <a:p>
            <a:pPr marL="0" indent="0">
              <a:buNone/>
            </a:pPr>
            <a:r>
              <a:rPr lang="pl-PL" sz="2400" dirty="0" err="1"/>
              <a:t>SpicySaczi</a:t>
            </a:r>
            <a:r>
              <a:rPr lang="pl-PL" sz="2400" dirty="0"/>
              <a:t> – Za odgrywanie roli człowieka oraz </a:t>
            </a:r>
            <a:r>
              <a:rPr lang="pl-PL" sz="2400" dirty="0" err="1"/>
              <a:t>kałarmanicy</a:t>
            </a:r>
            <a:r>
              <a:rPr lang="pl-PL" sz="2400" dirty="0"/>
              <a:t>. </a:t>
            </a:r>
            <a:br>
              <a:rPr lang="pl-PL" sz="2400" dirty="0"/>
            </a:br>
            <a:r>
              <a:rPr lang="pl-PL" sz="2400" dirty="0"/>
              <a:t>Kebab81 – Za odgrywanie ról (Adama, człowieka oraz Boga) Oraz za przygotowywanie scenerii.</a:t>
            </a:r>
            <a:br>
              <a:rPr lang="pl-PL" sz="2400" dirty="0"/>
            </a:br>
            <a:r>
              <a:rPr lang="pl-PL" sz="2400" dirty="0"/>
              <a:t>I Największe podziękowania dla Artur9010 za udostępnienie nam dodatkowego świata na serwerze </a:t>
            </a:r>
            <a:r>
              <a:rPr lang="pl-PL" sz="2400" b="1" i="1" dirty="0">
                <a:solidFill>
                  <a:srgbClr val="FF0000"/>
                </a:solidFill>
              </a:rPr>
              <a:t>Ucraft.pl </a:t>
            </a:r>
            <a:r>
              <a:rPr lang="pl-PL" sz="2400" dirty="0"/>
              <a:t>w celu przygotowania scenerii. </a:t>
            </a:r>
            <a:br>
              <a:rPr lang="pl-PL" sz="2400" dirty="0"/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4087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A06650-FC86-4F3A-8DB3-C9EBA6C4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Dzień Pierwszy – Stworzenie światła i oddzielenie go od ciemności.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E881724-4F2F-4BEC-9CEF-B24A021EB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84" y="1479035"/>
            <a:ext cx="8351872" cy="4697928"/>
          </a:xfrm>
        </p:spPr>
      </p:pic>
    </p:spTree>
    <p:extLst>
      <p:ext uri="{BB962C8B-B14F-4D97-AF65-F5344CB8AC3E}">
        <p14:creationId xmlns:p14="http://schemas.microsoft.com/office/powerpoint/2010/main" val="370938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5E1C0F-3916-4191-9D24-2A1F62B4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Dzień Drugi – Stworzenie sklepienia niebieskiego oddzielającego wody górne od dolnych.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2AB2E47-88CF-47C3-9CE5-3EFAD02D7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2298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A24A5A-9377-4666-B547-1A55709E9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Dzień Trzeci – Stworzenie lądu i roślinności.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7918BA9-FE52-4F10-830D-BAFAE94AC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38501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F3A7B-DFD1-45D8-8EC7-B7BA899A4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Dzień Czwarty – stworzenie słońca, księżyca i gwiazd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330C777D-6F21-4526-8E57-26FFAF45E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6" y="1825625"/>
            <a:ext cx="7738568" cy="4351338"/>
          </a:xfrm>
        </p:spPr>
      </p:pic>
    </p:spTree>
    <p:extLst>
      <p:ext uri="{BB962C8B-B14F-4D97-AF65-F5344CB8AC3E}">
        <p14:creationId xmlns:p14="http://schemas.microsoft.com/office/powerpoint/2010/main" val="73963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614DB8-6E5F-489B-94E5-15BD5F05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2C7E149-DF9F-4013-900F-7A1E337EF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6" y="1825625"/>
            <a:ext cx="7738568" cy="4351338"/>
          </a:xfrm>
        </p:spPr>
      </p:pic>
    </p:spTree>
    <p:extLst>
      <p:ext uri="{BB962C8B-B14F-4D97-AF65-F5344CB8AC3E}">
        <p14:creationId xmlns:p14="http://schemas.microsoft.com/office/powerpoint/2010/main" val="140647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6C1A2C-75FB-4571-B666-E98D6A52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Dzień Piaty – Stworzenie zwierząt wodnych i latających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CA5C04B-D4E9-4CD0-9951-9FD8B854D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6" y="1825625"/>
            <a:ext cx="7738568" cy="4351338"/>
          </a:xfrm>
        </p:spPr>
      </p:pic>
    </p:spTree>
    <p:extLst>
      <p:ext uri="{BB962C8B-B14F-4D97-AF65-F5344CB8AC3E}">
        <p14:creationId xmlns:p14="http://schemas.microsoft.com/office/powerpoint/2010/main" val="16106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A6B32-CBC8-4704-B870-20541FBA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79DD820-FB4A-448D-9762-9B8D88BC5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6" y="1825625"/>
            <a:ext cx="7738568" cy="4351338"/>
          </a:xfrm>
        </p:spPr>
      </p:pic>
    </p:spTree>
    <p:extLst>
      <p:ext uri="{BB962C8B-B14F-4D97-AF65-F5344CB8AC3E}">
        <p14:creationId xmlns:p14="http://schemas.microsoft.com/office/powerpoint/2010/main" val="144229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1AAA08-FEC8-4EFD-8BB2-912D2DEA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Dzień Szósty – Stworzenie zwierząt lądowych i człowieka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F7708F6-2805-4648-B397-A0DD025A7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16" y="1825625"/>
            <a:ext cx="7738568" cy="4351338"/>
          </a:xfrm>
        </p:spPr>
      </p:pic>
    </p:spTree>
    <p:extLst>
      <p:ext uri="{BB962C8B-B14F-4D97-AF65-F5344CB8AC3E}">
        <p14:creationId xmlns:p14="http://schemas.microsoft.com/office/powerpoint/2010/main" val="25870862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161</Words>
  <Application>Microsoft Office PowerPoint</Application>
  <PresentationFormat>Panoramiczny</PresentationFormat>
  <Paragraphs>13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Jan Bojarczuk – 1Ir</vt:lpstr>
      <vt:lpstr>Dzień Pierwszy – Stworzenie światła i oddzielenie go od ciemności.</vt:lpstr>
      <vt:lpstr>Dzień Drugi – Stworzenie sklepienia niebieskiego oddzielającego wody górne od dolnych.</vt:lpstr>
      <vt:lpstr>Dzień Trzeci – Stworzenie lądu i roślinności.</vt:lpstr>
      <vt:lpstr>Dzień Czwarty – stworzenie słońca, księżyca i gwiazd</vt:lpstr>
      <vt:lpstr>Prezentacja programu PowerPoint</vt:lpstr>
      <vt:lpstr>Dzień Piaty – Stworzenie zwierząt wodnych i latających</vt:lpstr>
      <vt:lpstr>Prezentacja programu PowerPoint</vt:lpstr>
      <vt:lpstr>Dzień Szósty – Stworzenie zwierząt lądowych i człowieka</vt:lpstr>
      <vt:lpstr>Dzień Siódmy – Dzień odpoczynku Boga</vt:lpstr>
      <vt:lpstr>Zerwanie zakazanego owocu przez Ewę</vt:lpstr>
      <vt:lpstr>Napisy końcowe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Bojarczuk – 1Ir</dc:title>
  <dc:creator>Jan Bojarczuk</dc:creator>
  <cp:lastModifiedBy>Jan Bojarczuk</cp:lastModifiedBy>
  <cp:revision>3</cp:revision>
  <dcterms:created xsi:type="dcterms:W3CDTF">2020-03-22T17:51:18Z</dcterms:created>
  <dcterms:modified xsi:type="dcterms:W3CDTF">2020-03-22T18:12:21Z</dcterms:modified>
</cp:coreProperties>
</file>